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6" r:id="rId3"/>
    <p:sldId id="267" r:id="rId4"/>
    <p:sldId id="268" r:id="rId5"/>
    <p:sldId id="273" r:id="rId6"/>
    <p:sldId id="269" r:id="rId7"/>
    <p:sldId id="270" r:id="rId8"/>
    <p:sldId id="271" r:id="rId9"/>
    <p:sldId id="272" r:id="rId10"/>
    <p:sldId id="274" r:id="rId11"/>
  </p:sldIdLst>
  <p:sldSz cx="12192000" cy="6858000"/>
  <p:notesSz cx="6858000" cy="9144000"/>
  <p:defaultTextStyle>
    <a:defPPr>
      <a:defRPr lang="aa-E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DCFF"/>
    <a:srgbClr val="4E73FF"/>
    <a:srgbClr val="FF8DBE"/>
    <a:srgbClr val="FFFFFF"/>
    <a:srgbClr val="055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>
      <p:cViewPr>
        <p:scale>
          <a:sx n="75" d="100"/>
          <a:sy n="75" d="100"/>
        </p:scale>
        <p:origin x="1914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B2B647CC-70E4-BDF6-9898-2A8EFA84D4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t="4692"/>
          <a:stretch/>
        </p:blipFill>
        <p:spPr>
          <a:xfrm>
            <a:off x="0" y="0"/>
            <a:ext cx="12191999" cy="56250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B92B4C0-071E-6DC3-B716-539E44E68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3533045"/>
            <a:ext cx="7730837" cy="2184255"/>
          </a:xfrm>
        </p:spPr>
        <p:txBody>
          <a:bodyPr anchor="b">
            <a:normAutofit/>
          </a:bodyPr>
          <a:lstStyle>
            <a:lvl1pPr algn="r">
              <a:defRPr sz="7200" b="1">
                <a:solidFill>
                  <a:srgbClr val="FF8DBE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aa-ET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8F5E912C-7A32-367A-5491-60ED2B2A3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7831" y="5772581"/>
            <a:ext cx="7730838" cy="528638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75DC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aa-ET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11154EA-3ADE-A1BF-38E5-4122D7BD9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aa-ET" smtClean="0"/>
              <a:t>12/06/2023</a:t>
            </a:fld>
            <a:endParaRPr lang="aa-E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4114496-1C9F-7206-9ED3-EBF328B7A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E2A8C69-139C-D3EC-59FD-6284C0475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498305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C6CD719-0965-D9CB-5269-F90CF2CCD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aa-ET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1C1734CA-0A25-8176-BF1F-1E0CD398F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aa-ET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02D3345-79B9-851E-5C32-5050D69AB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aa-ET" smtClean="0"/>
              <a:t>12/06/2023</a:t>
            </a:fld>
            <a:endParaRPr lang="aa-E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3E4314C-5D3C-2A85-B134-B4C678369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C4C2C50-0C7E-C056-AEBC-8945ED53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21358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98E31EE9-4D43-C7B4-22A9-484A25441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aa-ET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80D1680D-A396-3FA8-1AB5-54C36D1F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aa-ET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12AB132-7F84-B928-E42D-A8C33397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aa-ET" smtClean="0"/>
              <a:t>12/06/2023</a:t>
            </a:fld>
            <a:endParaRPr lang="aa-E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CF1D9FD-7559-34E3-0563-0B1BCD00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A0853F1-C776-EBCC-5D53-B21FA96D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154445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7B90986-C4D7-95DB-E043-E624EBC32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5DC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aa-ET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64094471-CBB8-F287-80C2-16906008D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aa-ET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3B8DD25-613E-0774-9E03-C595BA558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aa-ET" smtClean="0"/>
              <a:t>12/06/2023</a:t>
            </a:fld>
            <a:endParaRPr lang="aa-E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34FFEC81-2014-81C6-86C9-C64D9BD48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AA4B8BBC-C740-E44A-E582-35A1F207C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54854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6437503-6FBE-332A-ED45-28D0A31B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aa-ET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3AF8F893-C9CE-90D9-B2D0-063888CF4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7CC77D2F-9802-9A0B-2FAA-4BB2604C7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aa-ET" smtClean="0"/>
              <a:t>12/06/2023</a:t>
            </a:fld>
            <a:endParaRPr lang="aa-E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9D00DDC-1E9B-543D-EFC9-1C84E362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CDBE84E-28C7-9C9E-00C6-9ACD7FC31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384826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389BAD9-E75E-3CB1-C347-ECD96F44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aa-ET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02CE41F-B4B2-0312-980B-ED514FB6A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aa-ET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8DE057A5-7D9C-A981-01DD-80D6EFAAA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aa-ET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DAF3C945-5793-3D72-3CFF-E61EF0825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aa-ET" smtClean="0"/>
              <a:t>12/06/2023</a:t>
            </a:fld>
            <a:endParaRPr lang="aa-ET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430B2647-4FE0-1865-DBC2-98228E5A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2F44E883-9686-C880-5334-0C7B9535E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86631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9EA78DE-7C68-6387-7E1C-8FA6AA603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aa-ET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AAD9B739-A637-1A1E-AA35-5A1049D2C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00398BD1-952F-C79B-FB79-79ABAF3BE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aa-ET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667B7DA7-D7D6-DA50-8C5E-82ADA2C75B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A38E5B49-6518-1D35-DA65-95625ABC7D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aa-ET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773C5A09-7C3A-C9BD-9397-A0C4E04F9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aa-ET" smtClean="0"/>
              <a:t>12/06/2023</a:t>
            </a:fld>
            <a:endParaRPr lang="aa-ET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99E36316-364E-B735-3AC4-852E8EE29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3F4BF54C-7432-5236-F6BB-2895D247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66285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303CEAC-6252-AB15-8B36-0C7F861E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aa-ET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1F06C041-C9D8-DD05-2009-7F2A520CE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aa-ET" smtClean="0"/>
              <a:t>12/06/2023</a:t>
            </a:fld>
            <a:endParaRPr lang="aa-ET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361EAFE5-811B-783D-1314-99A6CF27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0864B064-F023-83F3-3751-66349426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814201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D0A7BDB6-835A-244B-9B5C-2A36AA7F2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aa-ET" smtClean="0"/>
              <a:t>12/06/2023</a:t>
            </a:fld>
            <a:endParaRPr lang="aa-ET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D6C9E7C2-12F6-F618-FB69-E8E8C6FE6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42BD0B21-B9BA-9B48-41A3-432BD5125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846101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B43B6EC-ABBB-436A-E51B-F9DF4E86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aa-ET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E1B4E20-5F68-52E9-24B8-F50FFC65F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aa-ET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400461B1-92FB-5204-1441-DA941533D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7EDFC207-54C1-62E9-AA3D-FB43A15F2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aa-ET" smtClean="0"/>
              <a:t>12/06/2023</a:t>
            </a:fld>
            <a:endParaRPr lang="aa-ET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D41B87B8-3154-74F2-36C1-8DBCA6CD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184D811A-9B30-5B54-135C-9DCAD3CE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032813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3C9FF10-171D-18F7-B98D-0ED034721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aa-ET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747C89C1-8393-3898-4D8F-95F5C14093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a-ET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69D7DC41-E5F2-8C05-E1ED-143BFB6BC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BD8CF6A0-1637-0167-D662-CD03B227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aa-ET" smtClean="0"/>
              <a:t>12/06/2023</a:t>
            </a:fld>
            <a:endParaRPr lang="aa-ET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EB74C598-B066-3E35-F811-D40E48E25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ABDC64B-D630-4A5E-085F-64B82BD95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03243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6574EA32-2C2C-D99D-2055-31E3B109604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793FBE4-0241-EF8B-16CF-E29145969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81" y="643149"/>
            <a:ext cx="10515600" cy="621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aa-ET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174B1D8-7F1F-BA4A-B5B8-EB732D48C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aa-ET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13779D7-398F-B43C-C04A-2E8E0384E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8D744-3893-45E6-9884-4AA687B145A5}" type="datetimeFigureOut">
              <a:rPr lang="aa-ET" smtClean="0"/>
              <a:t>12/06/2023</a:t>
            </a:fld>
            <a:endParaRPr lang="aa-E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AD7CCF8A-1F4F-419B-74F6-A42B2FF6F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a-E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677921E-8BFE-4459-1EFC-D621124BC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933C4-6516-47FF-AF0F-018A74AB8D53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65314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a-E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..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Рисунок 58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9408000" cy="170688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2725783" y="1184366"/>
            <a:ext cx="67404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ФЕДЕРАЛЬНОЕ ГОСУДАРСТВЕННОЕ БЮДЖЕТНОЕ ОБРАЗОВАТЕЛЬНОЕ УЧРЕЖДЕНИЕ ВЫСШЕГО ОБРАЗОВАНИЯ "МОСКОВСКИЙ ГОСУДАРСТВЕННЫЙ УНИВЕРСИТЕТ ТЕХНОЛОГИЙ И УПРАВЛЕНИЯ ИМЕНИ К. Г. РАЗУМОВСКОГО (ПЕРВЫЙ КАЗАЧИЙ УНИВЕРСИТЕТ)"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(ФГБОУ ВО «МГУТУ ИМ. К.Г. РАЗУМОВСКОГО (ПКУ)»)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788229" y="3215691"/>
            <a:ext cx="461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ВЫПУСКНАЯ КВАЛИФИКАЦИОННАЯ </a:t>
            </a:r>
            <a:r>
              <a:rPr lang="ru-RU" b="1" dirty="0" smtClean="0">
                <a:solidFill>
                  <a:schemeClr val="bg1"/>
                </a:solidFill>
              </a:rPr>
              <a:t>РАБОТА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412275" y="3929794"/>
            <a:ext cx="7367451" cy="94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Разработка электронного образовательного ресурса для использования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в образовательной организации (на примере темы «Молекулярная физика. Термодинамика» дисциплины «Физика»).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348420" y="5584422"/>
            <a:ext cx="4746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Подготовил: студент группы ИСП–407 </a:t>
            </a:r>
            <a:r>
              <a:rPr lang="ru-RU" dirty="0" err="1">
                <a:solidFill>
                  <a:schemeClr val="bg1"/>
                </a:solidFill>
              </a:rPr>
              <a:t>Сарапулов</a:t>
            </a:r>
            <a:r>
              <a:rPr lang="ru-RU" dirty="0">
                <a:solidFill>
                  <a:schemeClr val="bg1"/>
                </a:solidFill>
              </a:rPr>
              <a:t> Д. В.</a:t>
            </a:r>
          </a:p>
          <a:p>
            <a:r>
              <a:rPr lang="ru-RU" dirty="0">
                <a:solidFill>
                  <a:schemeClr val="bg1"/>
                </a:solidFill>
              </a:rPr>
              <a:t>Руководитель: преподаватель Салахова Л. В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72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360186" y="834738"/>
            <a:ext cx="1471628" cy="68926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Итоги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95228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432052" y="834738"/>
            <a:ext cx="3327896" cy="68926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Актуальность</a:t>
            </a:r>
            <a:endParaRPr lang="ru-RU" b="1" dirty="0"/>
          </a:p>
        </p:txBody>
      </p:sp>
      <p:pic>
        <p:nvPicPr>
          <p:cNvPr id="1028" name="Picture 4" descr="Зависимость детей от гаджетов: что делать, когда ребенок залипает в телефон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1522411"/>
            <a:ext cx="4457699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Цифровая трансформац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4863139"/>
            <a:ext cx="2714625" cy="186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BG - Russian Business Guide | Цифровизация экологической и общественной  безопасности и digital урбанистика: как высокие технологии меняют городскую  среду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994" y="2336800"/>
            <a:ext cx="5349001" cy="301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9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448176" y="834738"/>
            <a:ext cx="1295648" cy="68926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Цель</a:t>
            </a:r>
            <a:endParaRPr lang="ru-RU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70100" y="2644170"/>
            <a:ext cx="805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Упростить доступ к образовательной информации и </a:t>
            </a:r>
            <a:r>
              <a:rPr lang="ru-RU" sz="3200" dirty="0">
                <a:solidFill>
                  <a:schemeClr val="bg1"/>
                </a:solidFill>
              </a:rPr>
              <a:t>улучшить </a:t>
            </a:r>
            <a:r>
              <a:rPr lang="ru-RU" sz="3200" dirty="0" err="1">
                <a:solidFill>
                  <a:schemeClr val="bg1"/>
                </a:solidFill>
              </a:rPr>
              <a:t>усваиваемость</a:t>
            </a:r>
            <a:r>
              <a:rPr lang="ru-RU" sz="3200" dirty="0">
                <a:solidFill>
                  <a:schemeClr val="bg1"/>
                </a:solidFill>
              </a:rPr>
              <a:t> материала</a:t>
            </a:r>
          </a:p>
        </p:txBody>
      </p:sp>
    </p:spTree>
    <p:extLst>
      <p:ext uri="{BB962C8B-B14F-4D97-AF65-F5344CB8AC3E}">
        <p14:creationId xmlns:p14="http://schemas.microsoft.com/office/powerpoint/2010/main" val="292387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251388" y="834738"/>
            <a:ext cx="1689224" cy="68926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Задачи</a:t>
            </a:r>
            <a:endParaRPr lang="ru-RU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98500" y="3467100"/>
            <a:ext cx="1130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– Разработать электронный образовательный ресурс для использования в образовательной организации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2148582"/>
            <a:ext cx="10960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  – Разработать дизайн и спроектировать электронный образовательный ресурс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15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489294" y="834738"/>
            <a:ext cx="5213412" cy="68926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Технологии разработки</a:t>
            </a:r>
            <a:endParaRPr lang="ru-RU" b="1" dirty="0"/>
          </a:p>
        </p:txBody>
      </p:sp>
      <p:pic>
        <p:nvPicPr>
          <p:cNvPr id="5122" name="Picture 2" descr="Что такое Node.js | REG.R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481" y="3670300"/>
            <a:ext cx="3857625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ue.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300" y="2120105"/>
            <a:ext cx="258127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68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863944" y="834738"/>
            <a:ext cx="4464112" cy="68926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Анализ конкурентов</a:t>
            </a:r>
            <a:endParaRPr lang="ru-RU" b="1" dirty="0"/>
          </a:p>
        </p:txBody>
      </p:sp>
      <p:pic>
        <p:nvPicPr>
          <p:cNvPr id="5" name="Рисунок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7" y="1627504"/>
            <a:ext cx="5760403" cy="2881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900" y="3381213"/>
            <a:ext cx="5215088" cy="26257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8800" y="4612911"/>
            <a:ext cx="553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Рисунок 1 – Платформа онлайн образования «РАЗУМ»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04844" y="6070433"/>
            <a:ext cx="553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Рисунок 2 – </a:t>
            </a:r>
            <a:r>
              <a:rPr lang="ru-RU" dirty="0">
                <a:solidFill>
                  <a:schemeClr val="bg1"/>
                </a:solidFill>
              </a:rPr>
              <a:t>цифровой образовательный ресурс для школ</a:t>
            </a:r>
            <a:r>
              <a:rPr lang="ru-RU" dirty="0" smtClean="0">
                <a:solidFill>
                  <a:schemeClr val="bg1"/>
                </a:solidFill>
              </a:rPr>
              <a:t> «</a:t>
            </a:r>
            <a:r>
              <a:rPr lang="ru-RU" dirty="0" err="1" smtClean="0">
                <a:solidFill>
                  <a:schemeClr val="bg1"/>
                </a:solidFill>
              </a:rPr>
              <a:t>ЯКласс</a:t>
            </a:r>
            <a:r>
              <a:rPr lang="ru-RU" dirty="0" smtClean="0">
                <a:solidFill>
                  <a:schemeClr val="bg1"/>
                </a:solidFill>
              </a:rPr>
              <a:t>»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38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798872" y="834738"/>
            <a:ext cx="4594256" cy="68926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Разработка продукта</a:t>
            </a:r>
            <a:endParaRPr lang="ru-RU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524000"/>
            <a:ext cx="6086282" cy="3048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872" y="3746500"/>
            <a:ext cx="5585827" cy="27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0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798872" y="834738"/>
            <a:ext cx="4594256" cy="68926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Разработка продукта</a:t>
            </a:r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93" y="3467100"/>
            <a:ext cx="5865807" cy="291261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70" y="1663700"/>
            <a:ext cx="567933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4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798872" y="834738"/>
            <a:ext cx="4594256" cy="68926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Разработка продукта</a:t>
            </a:r>
            <a:endParaRPr lang="ru-RU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473" y="2209800"/>
            <a:ext cx="7703053" cy="3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5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FE8DBD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127</Words>
  <Application>Microsoft Office PowerPoint</Application>
  <PresentationFormat>Широкоэкранный</PresentationFormat>
  <Paragraphs>20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Актуальность</vt:lpstr>
      <vt:lpstr>Цель</vt:lpstr>
      <vt:lpstr>Задачи</vt:lpstr>
      <vt:lpstr>Технологии разработки</vt:lpstr>
      <vt:lpstr>Анализ конкурентов</vt:lpstr>
      <vt:lpstr>Разработка продукта</vt:lpstr>
      <vt:lpstr>Разработка продукта</vt:lpstr>
      <vt:lpstr>Разработка продукта</vt:lpstr>
      <vt:lpstr>Итоги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Марина Маркасьян</dc:creator>
  <cp:lastModifiedBy>Учетная запись Майкрософт</cp:lastModifiedBy>
  <cp:revision>13</cp:revision>
  <dcterms:created xsi:type="dcterms:W3CDTF">2023-02-11T09:32:04Z</dcterms:created>
  <dcterms:modified xsi:type="dcterms:W3CDTF">2023-06-12T20:03:34Z</dcterms:modified>
</cp:coreProperties>
</file>